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370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65217" y="908274"/>
            <a:ext cx="28135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HGF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#300-010 / -011 )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730" y="1734381"/>
            <a:ext cx="1562844" cy="310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2015-03-20T12:54:56Z</dcterms:modified>
</cp:coreProperties>
</file>